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F8FB1-9A9A-4043-A01C-B8AD789BD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4516E8-76DC-4CF6-8B50-FBBFC331E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ED0F-90EC-41FB-B37B-4DFDFAC3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07F79-6DAA-409C-BA5A-F7896303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99C5B-2FDF-4733-80D4-9B4C2A83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741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1E5F2-47AD-4D7E-B3A2-C31CFE1BF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013E8-BDB1-4E5E-8C8F-344B69BCE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4DB40-A340-4F92-9F3D-08D33F0B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9974C-B346-4D5B-BD2F-2EEE15563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3FB17-D262-4935-B087-CB7A89AA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3209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B7426D-7C73-4D86-9154-AFFBF6341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43F0C-6EA8-4541-80EF-33E2F361B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51875-D0CB-4652-891D-F4B02452B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8C404-AB1C-4AC7-9A58-35F9AD7DF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A7943-02CF-4337-9695-CA50B049E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827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A7FA-4E11-424E-AF43-728E95C30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636A9-6AA5-4C50-BBDC-965B5920F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02420-EFDD-4B45-B4CB-8D3829923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790EB-47F5-4DDF-AE9A-7EBE2278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35DC2-FD90-42D8-BF77-A9347E3A9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373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1A404-578A-4054-9921-F5B8F53B0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AC4EF-ECE3-4A7E-B6B9-DC9A180ED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57912-4F3D-4C1F-B4A0-16836941B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6826A-1F4F-4D2D-A8CA-7937FBBC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FED1B-6474-4C06-9996-F20D2BEC6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286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A4A40-A9F0-4A71-8466-9B3E25C6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09CF6-619E-48CE-AFEC-DBF170D28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4E616-189E-4FDE-9FCD-B3B814734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CADCC-3430-4BED-869D-8F142149E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EE8E8-77DD-4932-B52D-A1C415ED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CF18C-181C-4EC5-B09C-F00FFF00E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3964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130F-A8BE-4D34-9698-4356E00A5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81B6F-0895-4DE0-96C6-34DB3C977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50D18-9084-42DF-BFD6-2024C8688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1BA9-3971-4C3A-A1E9-7D45579D9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B1ADF9-60DC-4EB6-840F-DBA8F12218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2E818A-3A6E-4AF8-9ED4-7DAD251E8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372E12-0257-41FF-94CD-A2719508A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68DB57-A000-4A2C-A5D1-7D43D12ED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8417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4EC24-139E-41DC-A97E-398AC28A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A489C6-38A2-4575-BAD9-D7B2B022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2D6AB-8032-49DC-A650-565E3328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B1943D-BE52-43AC-9868-A5B7BE919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679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53116F-C84A-4F1F-8767-3AC14FED2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24D0F8-279F-44A2-ADE9-639BBF6E0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08CEB-DF79-4C46-8616-642621615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935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DAD33-ACC7-42FA-AD67-5FDB13234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68252-D09E-4D99-9BB9-D04393ED0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1071D-24A7-4A9D-9DAA-0C5ECF4B5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96459-E524-4B75-9D92-39E5BB72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38B998-164F-4F38-8C2E-F5663F0E8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81271-1B0C-43F2-BBCD-D9E9BF682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0255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40D09-44FE-40AA-86A0-8BA264B1F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FB9D8-9186-47D9-ADB9-F1FCA7F25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F426E0-D86E-4750-A3FB-10793B5B3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57885-862D-4F65-9078-54B891131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9E2CD-8930-4BB0-BCBB-53CAF4F23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E8ED40-3A10-468D-B2B5-53488E09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304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18C30B-2BCA-46DE-83E1-A493B399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6BD9F-5EB3-4D0C-8AED-C4FA7B9DF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AA4E9-0967-4840-83A3-5972C6853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E7E9D-169D-4CBF-9C8F-0896ED29A5F0}" type="datetimeFigureOut">
              <a:rPr lang="en-NZ" smtClean="0"/>
              <a:t>16/09/2019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BC6B9-2B8E-4C25-93C7-3D847E96D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D0EB5-312E-4FDA-A931-36523439C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E6133-5A33-450C-9AD4-40C6DAE097D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244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B3EE261-8C3A-4DF5-BE3A-62778D4F6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742" y="1123527"/>
            <a:ext cx="6924511" cy="4604800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32AA7F0D-EACF-4EA3-A783-B16BCB52ED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5265" y="4915718"/>
            <a:ext cx="920005" cy="120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782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39E3E4-438B-4ED8-9F73-C21D09E7A1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186" y="1123527"/>
            <a:ext cx="6673623" cy="4604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406227C-ED42-4CB5-8980-102AFB080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9473" y="4919939"/>
            <a:ext cx="920576" cy="120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02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EE1F47E-D32C-4E22-BBCE-1303E585D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415" y="1123527"/>
            <a:ext cx="7057164" cy="4604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7315B5-7613-43CA-82CE-46F60E1A26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0457" y="4908859"/>
            <a:ext cx="920576" cy="120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4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D80853-DB90-4F8A-B92C-FADE13347F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88" y="1123527"/>
            <a:ext cx="6765143" cy="4955468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B9392DE5-28B7-404A-AD0A-0AEFE4F65C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209" y="4877458"/>
            <a:ext cx="920005" cy="120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01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Nutrinza Sales 1</dc:creator>
  <cp:lastModifiedBy>Nutrinza Sales 1</cp:lastModifiedBy>
  <cp:revision>1</cp:revision>
  <dcterms:created xsi:type="dcterms:W3CDTF">2019-09-15T22:09:59Z</dcterms:created>
  <dcterms:modified xsi:type="dcterms:W3CDTF">2019-09-15T22:14:47Z</dcterms:modified>
</cp:coreProperties>
</file>